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50" y="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537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03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586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405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1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9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04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96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46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58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7111-8B44-4DDE-928D-FB5A2EF48320}" type="datetimeFigureOut">
              <a:rPr lang="sv-SE" smtClean="0"/>
              <a:t>2014-05-08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E60B-E552-4EEB-9368-75731EBFA4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57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4902274" y="2195736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OL453.3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Hemming Haraldsson 1684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Maria Jonsdotter 1678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5373216" y="1043608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sv-SE" sz="1050" dirty="0" smtClean="0">
              <a:solidFill>
                <a:schemeClr val="tx1"/>
              </a:solidFill>
            </a:endParaRPr>
          </a:p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 </a:t>
            </a:r>
            <a:r>
              <a:rPr lang="sv-SE" sz="800" dirty="0" smtClean="0">
                <a:solidFill>
                  <a:schemeClr val="tx1"/>
                </a:solidFill>
              </a:rPr>
              <a:t>Jon Månsson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Brita Olofsdotter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? Säldekärr Vr.Kl. </a:t>
            </a:r>
            <a:r>
              <a:rPr lang="sv-SE" sz="1050" dirty="0" smtClean="0">
                <a:solidFill>
                  <a:schemeClr val="tx1"/>
                </a:solidFill>
              </a:rPr>
              <a:t>?</a:t>
            </a:r>
            <a:endParaRPr lang="sv-SE" sz="1050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902274" y="3347864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OL453.3.3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Ingeborg Hemmingsdr 1723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Jöns Hansson 1716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4614242" y="4509517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OL453.3.3.5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Anna Jönsdotter 1754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Peter Hindricsson 1753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172669" y="5796136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OL453.3.3.5.4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Maja Persdotter 1784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Peter Persson 1782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Dottersätter Vr.Kl.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390106" y="6948264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OL013-1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Anna Stina Persdotter 1807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Israel Svensson 1799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</p:txBody>
      </p:sp>
      <p:sp>
        <p:nvSpPr>
          <p:cNvPr id="11" name="Rektangel 10"/>
          <p:cNvSpPr/>
          <p:nvPr/>
        </p:nvSpPr>
        <p:spPr>
          <a:xfrm>
            <a:off x="4830266" y="6948264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OL013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Israel Svensson 1799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Stina Cajsa Nilsdotter 1805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Ekstugan, Stjärnorp 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670026" y="5802957"/>
            <a:ext cx="129614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OL027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Sven Israelsson 1775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Anna Persdotter 1771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Smedshemmet Vr.Kl.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Gustafstorp, Stjärnorp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670026" y="4509517"/>
            <a:ext cx="129614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OL055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Maja Svensdotter 1745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Israel Erlandsson 1743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Grytvik, Vr.Kl.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670026" y="3354735"/>
            <a:ext cx="1296144" cy="7783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OL112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Sven Pehrsson 1701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Chierstin Andersdotter 1701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Tripphult, Vr.Kl.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733922" y="2179440"/>
            <a:ext cx="129614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OL225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Pär Svensson 1676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Anna Olofsdotter 1673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… Tripphult, Vr.Kl.</a:t>
            </a:r>
          </a:p>
        </p:txBody>
      </p:sp>
      <p:sp>
        <p:nvSpPr>
          <p:cNvPr id="16" name="Rektangel 15"/>
          <p:cNvSpPr/>
          <p:nvPr/>
        </p:nvSpPr>
        <p:spPr>
          <a:xfrm>
            <a:off x="958602" y="3347864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OL225.5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Olof Pehrsson 1704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Ingrid Eriksdotter 1710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</p:txBody>
      </p:sp>
      <p:sp>
        <p:nvSpPr>
          <p:cNvPr id="17" name="Rektangel 16"/>
          <p:cNvSpPr/>
          <p:nvPr/>
        </p:nvSpPr>
        <p:spPr>
          <a:xfrm>
            <a:off x="581794" y="4368713"/>
            <a:ext cx="1296144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OL225.5.1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Eric Olofsson 1730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Beata Jansdotter 1736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</p:txBody>
      </p:sp>
      <p:cxnSp>
        <p:nvCxnSpPr>
          <p:cNvPr id="19" name="Rak 18"/>
          <p:cNvCxnSpPr>
            <a:stCxn id="9" idx="2"/>
            <a:endCxn id="10" idx="0"/>
          </p:cNvCxnSpPr>
          <p:nvPr/>
        </p:nvCxnSpPr>
        <p:spPr>
          <a:xfrm flipH="1">
            <a:off x="4038178" y="6588224"/>
            <a:ext cx="78256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>
            <a:stCxn id="12" idx="2"/>
            <a:endCxn id="10" idx="0"/>
          </p:cNvCxnSpPr>
          <p:nvPr/>
        </p:nvCxnSpPr>
        <p:spPr>
          <a:xfrm>
            <a:off x="3318098" y="6595045"/>
            <a:ext cx="720080" cy="353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>
            <a:stCxn id="13" idx="2"/>
            <a:endCxn id="12" idx="0"/>
          </p:cNvCxnSpPr>
          <p:nvPr/>
        </p:nvCxnSpPr>
        <p:spPr>
          <a:xfrm>
            <a:off x="3318098" y="5301605"/>
            <a:ext cx="0" cy="501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>
            <a:stCxn id="14" idx="2"/>
            <a:endCxn id="13" idx="0"/>
          </p:cNvCxnSpPr>
          <p:nvPr/>
        </p:nvCxnSpPr>
        <p:spPr>
          <a:xfrm>
            <a:off x="3318098" y="4133081"/>
            <a:ext cx="0" cy="376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>
            <a:stCxn id="15" idx="2"/>
            <a:endCxn id="14" idx="0"/>
          </p:cNvCxnSpPr>
          <p:nvPr/>
        </p:nvCxnSpPr>
        <p:spPr>
          <a:xfrm>
            <a:off x="2381994" y="2971528"/>
            <a:ext cx="936104" cy="383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>
            <a:stCxn id="15" idx="2"/>
            <a:endCxn id="16" idx="0"/>
          </p:cNvCxnSpPr>
          <p:nvPr/>
        </p:nvCxnSpPr>
        <p:spPr>
          <a:xfrm flipH="1">
            <a:off x="1606674" y="2971528"/>
            <a:ext cx="775320" cy="376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>
            <a:stCxn id="16" idx="2"/>
            <a:endCxn id="17" idx="0"/>
          </p:cNvCxnSpPr>
          <p:nvPr/>
        </p:nvCxnSpPr>
        <p:spPr>
          <a:xfrm flipH="1">
            <a:off x="1229866" y="4139952"/>
            <a:ext cx="376808" cy="228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>
            <a:stCxn id="8" idx="2"/>
            <a:endCxn id="9" idx="0"/>
          </p:cNvCxnSpPr>
          <p:nvPr/>
        </p:nvCxnSpPr>
        <p:spPr>
          <a:xfrm flipH="1">
            <a:off x="4820741" y="5301605"/>
            <a:ext cx="441573" cy="494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>
            <a:stCxn id="7" idx="2"/>
            <a:endCxn id="8" idx="0"/>
          </p:cNvCxnSpPr>
          <p:nvPr/>
        </p:nvCxnSpPr>
        <p:spPr>
          <a:xfrm flipH="1">
            <a:off x="5262314" y="4139952"/>
            <a:ext cx="288032" cy="36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>
            <a:stCxn id="5" idx="2"/>
            <a:endCxn id="7" idx="0"/>
          </p:cNvCxnSpPr>
          <p:nvPr/>
        </p:nvCxnSpPr>
        <p:spPr>
          <a:xfrm>
            <a:off x="5550346" y="298782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>
            <a:stCxn id="6" idx="2"/>
            <a:endCxn id="5" idx="0"/>
          </p:cNvCxnSpPr>
          <p:nvPr/>
        </p:nvCxnSpPr>
        <p:spPr>
          <a:xfrm flipH="1">
            <a:off x="5550346" y="1835696"/>
            <a:ext cx="47094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941834" y="4977569"/>
            <a:ext cx="1279376" cy="6745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OL225.5.2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Maja Olofsdotter 1733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Hans Hansson 1730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Bäckehemmet Vr.Kl.</a:t>
            </a:r>
          </a:p>
        </p:txBody>
      </p:sp>
      <p:sp>
        <p:nvSpPr>
          <p:cNvPr id="64" name="Rektangel 63"/>
          <p:cNvSpPr/>
          <p:nvPr/>
        </p:nvSpPr>
        <p:spPr>
          <a:xfrm>
            <a:off x="3246090" y="2195464"/>
            <a:ext cx="129614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OL226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Anders Haraldsson 1666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Brita Persdotter 1665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Gunnarstorp, Ljung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Skirstorp Vr.Kl.</a:t>
            </a:r>
          </a:p>
        </p:txBody>
      </p:sp>
      <p:cxnSp>
        <p:nvCxnSpPr>
          <p:cNvPr id="66" name="Rak 65"/>
          <p:cNvCxnSpPr>
            <a:stCxn id="64" idx="2"/>
            <a:endCxn id="14" idx="0"/>
          </p:cNvCxnSpPr>
          <p:nvPr/>
        </p:nvCxnSpPr>
        <p:spPr>
          <a:xfrm flipH="1">
            <a:off x="3318098" y="2987552"/>
            <a:ext cx="576064" cy="367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ktangel 69"/>
          <p:cNvSpPr/>
          <p:nvPr/>
        </p:nvSpPr>
        <p:spPr>
          <a:xfrm>
            <a:off x="3933056" y="1043608"/>
            <a:ext cx="129614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OL453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Harald Persson 16**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Ingebor Hemmingsdr 16**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Å, Tjällmo</a:t>
            </a:r>
          </a:p>
        </p:txBody>
      </p:sp>
      <p:cxnSp>
        <p:nvCxnSpPr>
          <p:cNvPr id="72" name="Rak 71"/>
          <p:cNvCxnSpPr>
            <a:stCxn id="5" idx="0"/>
            <a:endCxn id="70" idx="2"/>
          </p:cNvCxnSpPr>
          <p:nvPr/>
        </p:nvCxnSpPr>
        <p:spPr>
          <a:xfrm flipH="1" flipV="1">
            <a:off x="4581128" y="1835696"/>
            <a:ext cx="96921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73"/>
          <p:cNvCxnSpPr>
            <a:stCxn id="70" idx="2"/>
            <a:endCxn id="64" idx="0"/>
          </p:cNvCxnSpPr>
          <p:nvPr/>
        </p:nvCxnSpPr>
        <p:spPr>
          <a:xfrm flipH="1">
            <a:off x="3894162" y="1835696"/>
            <a:ext cx="686966" cy="359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ktangel 88"/>
          <p:cNvSpPr/>
          <p:nvPr/>
        </p:nvSpPr>
        <p:spPr>
          <a:xfrm>
            <a:off x="260648" y="2167608"/>
            <a:ext cx="1296144" cy="7920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sv-SE" sz="105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Eric Andersson 16**</a:t>
            </a:r>
          </a:p>
          <a:p>
            <a:pPr algn="ctr"/>
            <a:r>
              <a:rPr lang="sv-SE" sz="800" dirty="0" smtClean="0">
                <a:solidFill>
                  <a:schemeClr val="tx1"/>
                </a:solidFill>
              </a:rPr>
              <a:t>Säldekärr Vr.Kl.</a:t>
            </a:r>
          </a:p>
        </p:txBody>
      </p:sp>
      <p:cxnSp>
        <p:nvCxnSpPr>
          <p:cNvPr id="91" name="Rak 90"/>
          <p:cNvCxnSpPr>
            <a:stCxn id="16" idx="0"/>
            <a:endCxn id="89" idx="2"/>
          </p:cNvCxnSpPr>
          <p:nvPr/>
        </p:nvCxnSpPr>
        <p:spPr>
          <a:xfrm flipH="1" flipV="1">
            <a:off x="908720" y="2959696"/>
            <a:ext cx="697954" cy="388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ak 94"/>
          <p:cNvCxnSpPr>
            <a:stCxn id="10" idx="3"/>
            <a:endCxn id="11" idx="1"/>
          </p:cNvCxnSpPr>
          <p:nvPr/>
        </p:nvCxnSpPr>
        <p:spPr>
          <a:xfrm>
            <a:off x="4686250" y="73443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50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191</Words>
  <Application>Microsoft Office PowerPoint</Application>
  <PresentationFormat>Bildspel på skärmen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</dc:creator>
  <cp:lastModifiedBy>Kjell</cp:lastModifiedBy>
  <cp:revision>13</cp:revision>
  <dcterms:created xsi:type="dcterms:W3CDTF">2014-05-07T19:21:50Z</dcterms:created>
  <dcterms:modified xsi:type="dcterms:W3CDTF">2014-05-08T18:00:27Z</dcterms:modified>
</cp:coreProperties>
</file>